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6" r:id="rId5"/>
    <p:sldId id="273" r:id="rId6"/>
    <p:sldId id="300" r:id="rId7"/>
    <p:sldId id="301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02" r:id="rId17"/>
    <p:sldId id="267" r:id="rId18"/>
    <p:sldId id="270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664"/>
    <a:srgbClr val="237F7D"/>
    <a:srgbClr val="2B9F9C"/>
    <a:srgbClr val="6800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69" autoAdjust="0"/>
  </p:normalViewPr>
  <p:slideViewPr>
    <p:cSldViewPr>
      <p:cViewPr varScale="1">
        <p:scale>
          <a:sx n="116" d="100"/>
          <a:sy n="116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qFK5l_yKwL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Sqa44l6_Ck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ApoCc_36DNo&amp;t=311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qlm7ASPnYP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G_vA0-XHwK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찰나의 빛을 포착하는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인</a:t>
            </a:r>
            <a:r>
              <a:rPr lang="ko-KR" altLang="en-US" sz="6700" b="1" spc="-150" dirty="0"/>
              <a:t>상</a:t>
            </a:r>
            <a:r>
              <a:rPr lang="ko-KR" altLang="en-US" sz="6700" b="1" spc="-150" dirty="0" smtClean="0"/>
              <a:t>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718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드가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(Degas/1834~1917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무용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극장 등의 근대적 민중 생활 묘사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움직이는 것의 순간적 아름다움 포착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정확한 데생과 풍부한 색감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파스텔 주로 사용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발레 수업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(1871~1874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스타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(1878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24328" y="262825"/>
            <a:ext cx="1357736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900" b="1" spc="-150" dirty="0">
                <a:solidFill>
                  <a:srgbClr val="FF3300"/>
                </a:solidFill>
              </a:rPr>
              <a:t>드가</a:t>
            </a:r>
            <a:r>
              <a:rPr lang="en-US" altLang="ko-KR" sz="900" b="1" spc="-150" dirty="0">
                <a:solidFill>
                  <a:srgbClr val="FF3300"/>
                </a:solidFill>
              </a:rPr>
              <a:t>_</a:t>
            </a:r>
            <a:r>
              <a:rPr lang="ko-KR" altLang="en-US" sz="900" b="1" spc="-150" dirty="0">
                <a:solidFill>
                  <a:srgbClr val="FF3300"/>
                </a:solidFill>
              </a:rPr>
              <a:t>발레를 소재로 한 그림</a:t>
            </a: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92080" y="4797152"/>
            <a:ext cx="316835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발레 수업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(1871~1874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등을 보인 무용수의 모습을 전면에 배치한 특이한 구조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123" name="Picture 3" descr="D:\Choihaitnim\1. 미술\##2019 교수학습지원자료\보드게임\##카드게임 PPT\12. 인상주의\12. 인상주의_이미지\vbvewgvrb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3914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2040" y="4221088"/>
            <a:ext cx="3384376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스타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(1878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발레 공연장의 분위기와 발레리나의 아름다움을 간결한 표현만으로 화폭에 생생히 재연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" name="Picture 2" descr="D:\Choihaitnim\1. 미술\##2019 교수학습지원자료\보드게임\##카드게임 PPT\12. 인상주의\12. 인상주의_이미지\드가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3" y="855845"/>
            <a:ext cx="3668519" cy="525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2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르누아르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(Renoir/1841~1919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주로 꽃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어린이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여성상 그림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인물을 중심으로 빛의 효과 강조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적색 표현에 뛰어남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물랭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드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라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갈레트의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무도회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(1876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(1881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68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5085184"/>
            <a:ext cx="6768752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물랭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드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라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갈레트의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무도회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(1876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무도회의 떠들썩한 소리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음악 소리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즐겁고 들뜬 분위기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7170" name="Picture 2" descr="D:\Choihaitnim\1. 미술\##2019 교수학습지원자료\보드게임\##카드게임 PPT\12. 인상주의\12. 인상주의_이미지\8-4. 인상주의 르누아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5441032" cy="405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7524328" y="147409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200" b="1" spc="-150" dirty="0">
                <a:solidFill>
                  <a:srgbClr val="FF3300"/>
                </a:solidFill>
              </a:rPr>
              <a:t>르누아르 </a:t>
            </a:r>
            <a:r>
              <a:rPr lang="en-US" altLang="ko-KR" sz="1200" b="1" spc="-150" dirty="0">
                <a:solidFill>
                  <a:srgbClr val="FF3300"/>
                </a:solidFill>
              </a:rPr>
              <a:t>-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물랭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드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라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갈레트의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무도회</a:t>
            </a: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hoihaitnim\1. 미술\##2019 교수학습지원자료\보드게임\##카드게임 PPT\12. 인상주의\12. 인상주의_이미지\45. 자매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3536"/>
            <a:ext cx="4227803" cy="52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4718174"/>
            <a:ext cx="316835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자매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(1881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현란한 빛과 색의 조화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통해 부드럽고 따스한 느낌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9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인상주의 미술의 특징이 아닌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물체의 고유색 부정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고전주의 양식 활용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야외 거리</a:t>
            </a:r>
            <a:r>
              <a:rPr lang="en-US" altLang="ko-KR" sz="2400" b="1" spc="-150" dirty="0"/>
              <a:t>, </a:t>
            </a:r>
            <a:r>
              <a:rPr lang="ko-KR" altLang="en-US" sz="2400" b="1" spc="-150" dirty="0"/>
              <a:t>인물 등을 주로 그림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태양 광선에 의해 변화하는 순간적 색채 포착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3824" y="306896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4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인물을 중심으로 빛의 효과를 강조한 인상주의 대표 </a:t>
            </a:r>
            <a:endParaRPr lang="en-US" altLang="ko-KR" sz="24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8288">
              <a:lnSpc>
                <a:spcPts val="3200"/>
              </a:lnSpc>
            </a:pP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화가는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마</a:t>
            </a:r>
            <a:r>
              <a:rPr lang="ko-KR" altLang="en-US" sz="2400" b="1" spc="-150" dirty="0"/>
              <a:t>네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모</a:t>
            </a:r>
            <a:r>
              <a:rPr lang="ko-KR" altLang="en-US" sz="2400" b="1" spc="-150" dirty="0"/>
              <a:t>네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드</a:t>
            </a:r>
            <a:r>
              <a:rPr lang="ko-KR" altLang="en-US" sz="2400" b="1" spc="-150" dirty="0"/>
              <a:t>가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르누아르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4581128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840760" cy="3718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인</a:t>
            </a:r>
            <a:r>
              <a:rPr lang="ko-KR" altLang="en-US" sz="2400" b="1" spc="-100" dirty="0"/>
              <a:t>상</a:t>
            </a:r>
            <a:r>
              <a:rPr lang="ko-KR" altLang="en-US" sz="2400" b="1" spc="-100" dirty="0" smtClean="0"/>
              <a:t>주의 </a:t>
            </a:r>
            <a:r>
              <a:rPr lang="ko-KR" altLang="en-US" sz="2400" b="1" spc="-100" dirty="0"/>
              <a:t>미술의 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풀밭 위의 점심 식사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피리 부는 소년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모네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해돋이 인상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파라솔을 든 여인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드가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발레 수업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스타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르누아르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물랭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드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라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갈레트의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무도회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자매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</a:t>
            </a:r>
            <a:r>
              <a:rPr lang="en-US" altLang="ko-KR" sz="2400" b="1" spc="-100" dirty="0">
                <a:solidFill>
                  <a:prstClr val="black"/>
                </a:solidFill>
              </a:rPr>
              <a:t>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퀴즈</a:t>
            </a: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7596336" y="162797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>
                <a:solidFill>
                  <a:srgbClr val="FF3300"/>
                </a:solidFill>
              </a:rPr>
              <a:t>미술사 인상주의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- Impressionism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11" name="그림 10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인</a:t>
            </a:r>
            <a:r>
              <a:rPr lang="ko-KR" altLang="en-US" spc="-100" dirty="0"/>
              <a:t>상</a:t>
            </a:r>
            <a:r>
              <a:rPr lang="ko-KR" altLang="en-US" spc="-100" dirty="0" smtClean="0"/>
              <a:t>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694151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1860~1890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/>
              <a:t>발생 </a:t>
            </a:r>
            <a:r>
              <a:rPr lang="ko-KR" altLang="en-US" sz="2000" spc="-100" dirty="0" smtClean="0"/>
              <a:t>배경</a:t>
            </a:r>
            <a:r>
              <a:rPr lang="en-US" altLang="ko-KR" sz="2000" spc="-100" dirty="0" smtClean="0"/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사진기의 발명으로 인한 외부 세계 바라보는 관점 변화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780928"/>
            <a:ext cx="6941518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물체의 고유색 부정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태양 광선에 의해 시시각각 변화하는 순간적인 색채 포착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야외 거리 및 카페의 풍경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인물을 주로 그림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589590" cy="22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마네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ko-KR" sz="2200" b="1" spc="-100" dirty="0" err="1">
                <a:solidFill>
                  <a:schemeClr val="accent6">
                    <a:lumMod val="50000"/>
                  </a:schemeClr>
                </a:solidFill>
              </a:rPr>
              <a:t>Manet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/1832~1883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 현대적인 삶의 모습에 초점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단순한 선 처리와 강한 필치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풍부한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색채감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풀밭 위의 점심 식사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(1863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피리 부는 소년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(1866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96336" y="162798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 err="1">
                <a:solidFill>
                  <a:srgbClr val="FF3300"/>
                </a:solidFill>
              </a:rPr>
              <a:t>에두아르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마네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(Edouard </a:t>
            </a:r>
            <a:r>
              <a:rPr lang="en-US" altLang="ko-KR" sz="1100" b="1" spc="-150" dirty="0" err="1">
                <a:solidFill>
                  <a:srgbClr val="FF3300"/>
                </a:solidFill>
              </a:rPr>
              <a:t>Manet</a:t>
            </a:r>
            <a:r>
              <a:rPr lang="en-US" altLang="ko-KR" sz="1100" b="1" spc="-150" dirty="0">
                <a:solidFill>
                  <a:srgbClr val="FF3300"/>
                </a:solidFill>
              </a:rPr>
              <a:t>)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436" y="5301208"/>
            <a:ext cx="696494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풀밭 위의 점심 식사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(1863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당시 미풍양속을 어지럽히는 그림으로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비판받았으나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새로움을 추구하는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마네의</a:t>
            </a:r>
            <a:r>
              <a:rPr lang="ko-KR" altLang="en-US" spc="-10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의지가 담겨있는 작품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" name="Picture 2" descr="D:\Choihaitnim\1. 미술\##2019 교수학습지원자료\보드게임\##카드게임 PPT\12. 인상주의\12. 인상주의_이미지\8-1. 인상주의 마네 풀밭위의점심식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5400600" cy="41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9992" y="4437112"/>
            <a:ext cx="3672408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피리 부는 소년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(1866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사물의 형태나 음영에 의존하지 않고 색채의 대비를 통해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형태감과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공간감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050" name="Picture 2" descr="D:\Choihaitnim\1. 미술\##2019 교수학습지원자료\보드게임\##카드게임 PPT\12. 인상주의\12. 인상주의_이미지\42. 1866년 작 마네 피리부는 소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7102"/>
            <a:ext cx="3158808" cy="542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2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모네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(Monet/1840~1926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야외 광선 묘사에 주력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대상의 형태 보다 빛의 변화 포착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동일한 사물이 빛에 따라 어떻게 달라지는지 탐색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해돋이 인상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(1872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파라솔을 든 여인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(1875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24328" y="147409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200" b="1" spc="-150" dirty="0">
                <a:solidFill>
                  <a:srgbClr val="FF3300"/>
                </a:solidFill>
              </a:rPr>
              <a:t>미술가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클로드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모네 </a:t>
            </a:r>
            <a:r>
              <a:rPr lang="en-US" altLang="ko-KR" sz="1200" b="1" spc="-150" dirty="0">
                <a:solidFill>
                  <a:srgbClr val="FF3300"/>
                </a:solidFill>
              </a:rPr>
              <a:t>- artist Claude Monet</a:t>
            </a:r>
            <a:endParaRPr lang="ko-KR" altLang="en-US" sz="120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638" y="5301208"/>
            <a:ext cx="6751730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해돋이 인상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(1872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아침 햇살에 빛나는 항구의 풍경을 간결하고 대담하게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074" name="Picture 2" descr="D:\Choihaitnim\1. 미술\##2019 교수학습지원자료\보드게임\##카드게임 PPT\12. 인상주의\12. 인상주의_이미지\8-2. 인상주의 모네 해돋이인상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2" y="836713"/>
            <a:ext cx="5401834" cy="439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92080" y="4749089"/>
            <a:ext cx="30243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파라솔을 든 여인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(1875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빛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 만들어내는 자연의 생생함을 감각적으로 재현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098" name="Picture 2" descr="D:\Choihaitnim\1. 미술\##2019 교수학습지원자료\보드게임\##카드게임 PPT\12. 인상주의\12. 인상주의_이미지\43. 모네 파라솔을 든 여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5354"/>
            <a:ext cx="4161972" cy="51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497</Words>
  <Application>Microsoft Office PowerPoint</Application>
  <PresentationFormat>화면 슬라이드 쇼(4:3)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찰나의 빛을 포착하는</vt:lpstr>
      <vt:lpstr>차례</vt:lpstr>
      <vt:lpstr>1. 인상주의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540</cp:revision>
  <dcterms:created xsi:type="dcterms:W3CDTF">2018-12-12T00:52:59Z</dcterms:created>
  <dcterms:modified xsi:type="dcterms:W3CDTF">2019-03-27T05:25:56Z</dcterms:modified>
</cp:coreProperties>
</file>